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9"/>
  </p:handoutMasterIdLst>
  <p:sldIdLst>
    <p:sldId id="256" r:id="rId4"/>
    <p:sldId id="263" r:id="rId5"/>
    <p:sldId id="268" r:id="rId6"/>
    <p:sldId id="267" r:id="rId7"/>
    <p:sldId id="262" r:id="rId8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171B65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987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-504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pPr/>
              <a:t>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:p14="http://schemas.microsoft.com/office/powerpoint/2010/main" xmlns="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xmlns="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xmlns="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xmlns="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xmlns="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xmlns="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1176023" y="1888839"/>
            <a:ext cx="7631084" cy="173103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Demo 1: Employee hierarchy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1214125" y="4185726"/>
            <a:ext cx="8969433" cy="454573"/>
          </a:xfrm>
        </p:spPr>
        <p:txBody>
          <a:bodyPr/>
          <a:lstStyle/>
          <a:p>
            <a:pPr algn="r"/>
            <a:r>
              <a:rPr lang="en-US" dirty="0" smtClean="0"/>
              <a:t>Stefan </a:t>
            </a:r>
            <a:r>
              <a:rPr lang="en-US" dirty="0" err="1" smtClean="0"/>
              <a:t>Vladkov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>
          <a:xfrm>
            <a:off x="1214126" y="2899853"/>
            <a:ext cx="8969433" cy="454573"/>
          </a:xfrm>
        </p:spPr>
        <p:txBody>
          <a:bodyPr/>
          <a:lstStyle/>
          <a:p>
            <a:r>
              <a:rPr lang="en-US" dirty="0" smtClean="0"/>
              <a:t>You are given a hierarchy of employees in a company. The hierarchy is represented by pairs of Leader – Employee. Implement a method that takes two employees and finds the lowest common leader of both of them.</a:t>
            </a:r>
            <a:endParaRPr lang="uk-UA" dirty="0"/>
          </a:p>
        </p:txBody>
      </p:sp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>
          <a:xfrm>
            <a:off x="1188723" y="1536700"/>
            <a:ext cx="7631084" cy="1054478"/>
          </a:xfrm>
        </p:spPr>
        <p:txBody>
          <a:bodyPr/>
          <a:lstStyle/>
          <a:p>
            <a:r>
              <a:rPr lang="en-US" dirty="0" smtClean="0"/>
              <a:t>The task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317915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Lowest common ancestor</a:t>
            </a:r>
            <a:endParaRPr lang="uk-UA" dirty="0"/>
          </a:p>
        </p:txBody>
      </p:sp>
      <p:pic>
        <p:nvPicPr>
          <p:cNvPr id="2050" name="Picture 2" descr="D:\SoftServe\Demo 1\Employees\Academy\Employees\Classic cas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00952" y="2158682"/>
            <a:ext cx="3941309" cy="348168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267097" y="5982788"/>
            <a:ext cx="3670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Dimitar</a:t>
            </a:r>
            <a:r>
              <a:rPr lang="en-US" dirty="0" smtClean="0"/>
              <a:t> and </a:t>
            </a:r>
            <a:r>
              <a:rPr lang="en-US" dirty="0" err="1" smtClean="0"/>
              <a:t>Stanimir</a:t>
            </a:r>
            <a:r>
              <a:rPr lang="en-US" dirty="0" smtClean="0"/>
              <a:t> =&gt; Anton</a:t>
            </a:r>
            <a:endParaRPr lang="en-US" dirty="0"/>
          </a:p>
        </p:txBody>
      </p:sp>
      <p:pic>
        <p:nvPicPr>
          <p:cNvPr id="2051" name="Picture 3" descr="D:\SoftServe\Demo 1\Employees\Academy\Employees\Special cas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622028" y="2103120"/>
            <a:ext cx="3992577" cy="352697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7010399" y="5978433"/>
            <a:ext cx="3670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Blagoy</a:t>
            </a:r>
            <a:r>
              <a:rPr lang="en-US" dirty="0" smtClean="0"/>
              <a:t> and Anton =&gt; </a:t>
            </a:r>
            <a:r>
              <a:rPr lang="en-US" dirty="0" err="1" smtClean="0"/>
              <a:t>Nikolay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0"/>
          </p:nvPr>
        </p:nvSpPr>
        <p:spPr>
          <a:xfrm>
            <a:off x="1261623" y="1741488"/>
            <a:ext cx="10655741" cy="4391025"/>
          </a:xfrm>
        </p:spPr>
        <p:txBody>
          <a:bodyPr>
            <a:normAutofit/>
          </a:bodyPr>
          <a:lstStyle/>
          <a:p>
            <a:r>
              <a:rPr lang="en-US" sz="2000" dirty="0" err="1" smtClean="0"/>
              <a:t>int</a:t>
            </a:r>
            <a:r>
              <a:rPr lang="en-US" sz="2000" dirty="0" smtClean="0"/>
              <a:t> </a:t>
            </a:r>
            <a:r>
              <a:rPr lang="en-US" sz="2000" dirty="0" err="1" smtClean="0"/>
              <a:t>LowestCommonLeader</a:t>
            </a:r>
            <a:r>
              <a:rPr lang="en-US" sz="2000" dirty="0" smtClean="0"/>
              <a:t>(</a:t>
            </a:r>
            <a:r>
              <a:rPr lang="en-US" sz="2000" dirty="0" err="1" smtClean="0"/>
              <a:t>currentElement</a:t>
            </a:r>
            <a:r>
              <a:rPr lang="en-US" sz="2000" dirty="0" smtClean="0"/>
              <a:t>, </a:t>
            </a:r>
            <a:r>
              <a:rPr lang="en-US" sz="2000" dirty="0" err="1" smtClean="0"/>
              <a:t>firstEmployee</a:t>
            </a:r>
            <a:r>
              <a:rPr lang="en-US" sz="2000" dirty="0" smtClean="0"/>
              <a:t>, </a:t>
            </a:r>
            <a:r>
              <a:rPr lang="en-US" sz="2000" dirty="0" err="1" smtClean="0"/>
              <a:t>secondEmployee</a:t>
            </a:r>
            <a:r>
              <a:rPr lang="en-US" sz="2000" dirty="0" smtClean="0"/>
              <a:t>)</a:t>
            </a:r>
          </a:p>
          <a:p>
            <a:r>
              <a:rPr lang="en-US" sz="2000" dirty="0" smtClean="0"/>
              <a:t>{</a:t>
            </a:r>
          </a:p>
          <a:p>
            <a:r>
              <a:rPr lang="en-US" sz="2000" dirty="0" smtClean="0"/>
              <a:t>	</a:t>
            </a:r>
            <a:r>
              <a:rPr lang="en-US" sz="2000" dirty="0" smtClean="0"/>
              <a:t>…</a:t>
            </a:r>
          </a:p>
          <a:p>
            <a:r>
              <a:rPr lang="en-US" sz="2000" dirty="0" smtClean="0"/>
              <a:t>	</a:t>
            </a:r>
            <a:r>
              <a:rPr lang="en-US" sz="2000" dirty="0" err="1" smtClean="0"/>
              <a:t>employeesIn</a:t>
            </a:r>
            <a:r>
              <a:rPr lang="en-US" sz="2000" b="1" dirty="0" err="1" smtClean="0"/>
              <a:t>Left</a:t>
            </a:r>
            <a:r>
              <a:rPr lang="en-US" sz="2000" dirty="0" err="1" smtClean="0"/>
              <a:t>Branch</a:t>
            </a:r>
            <a:r>
              <a:rPr lang="en-US" sz="2000" dirty="0" smtClean="0"/>
              <a:t> = </a:t>
            </a:r>
            <a:r>
              <a:rPr lang="en-US" sz="2000" dirty="0" err="1" smtClean="0"/>
              <a:t>LowestCommonLeader</a:t>
            </a:r>
            <a:r>
              <a:rPr lang="en-US" sz="2000" dirty="0" smtClean="0"/>
              <a:t>(</a:t>
            </a:r>
            <a:r>
              <a:rPr lang="en-US" sz="2000" dirty="0" err="1" smtClean="0"/>
              <a:t>currentElement.</a:t>
            </a:r>
            <a:r>
              <a:rPr lang="en-US" sz="2000" b="1" dirty="0" err="1" smtClean="0"/>
              <a:t>LeftChild</a:t>
            </a:r>
            <a:r>
              <a:rPr lang="en-US" sz="2000" dirty="0" smtClean="0"/>
              <a:t>, 				      </a:t>
            </a:r>
            <a:r>
              <a:rPr lang="en-US" sz="2000" dirty="0" err="1" smtClean="0"/>
              <a:t>firstEmployee</a:t>
            </a:r>
            <a:r>
              <a:rPr lang="en-US" sz="2000" dirty="0" smtClean="0"/>
              <a:t>, </a:t>
            </a:r>
            <a:r>
              <a:rPr lang="en-US" sz="2000" dirty="0" err="1" smtClean="0"/>
              <a:t>secondEmployee</a:t>
            </a:r>
            <a:r>
              <a:rPr lang="en-US" sz="2000" dirty="0" smtClean="0"/>
              <a:t>);</a:t>
            </a:r>
          </a:p>
          <a:p>
            <a:r>
              <a:rPr lang="en-US" sz="2000" dirty="0" smtClean="0"/>
              <a:t>	</a:t>
            </a:r>
            <a:r>
              <a:rPr lang="en-US" sz="2000" dirty="0" err="1" smtClean="0"/>
              <a:t>employeesIn</a:t>
            </a:r>
            <a:r>
              <a:rPr lang="en-US" sz="2000" b="1" dirty="0" err="1" smtClean="0"/>
              <a:t>Right</a:t>
            </a:r>
            <a:r>
              <a:rPr lang="en-US" sz="2000" dirty="0" err="1" smtClean="0"/>
              <a:t>Branch</a:t>
            </a:r>
            <a:r>
              <a:rPr lang="en-US" sz="2000" dirty="0" smtClean="0"/>
              <a:t> = </a:t>
            </a:r>
            <a:r>
              <a:rPr lang="en-US" sz="2000" dirty="0" err="1" smtClean="0"/>
              <a:t>LowestCommonLeader</a:t>
            </a:r>
            <a:r>
              <a:rPr lang="en-US" sz="2000" dirty="0" smtClean="0"/>
              <a:t>(</a:t>
            </a:r>
            <a:r>
              <a:rPr lang="en-US" sz="2000" dirty="0" err="1" smtClean="0"/>
              <a:t>currentElement.</a:t>
            </a:r>
            <a:r>
              <a:rPr lang="en-US" sz="2000" b="1" dirty="0" err="1" smtClean="0"/>
              <a:t>RightChild</a:t>
            </a:r>
            <a:r>
              <a:rPr lang="en-US" sz="2000" dirty="0" smtClean="0"/>
              <a:t>,</a:t>
            </a:r>
          </a:p>
          <a:p>
            <a:r>
              <a:rPr lang="en-US" sz="2000" dirty="0" smtClean="0"/>
              <a:t>	</a:t>
            </a:r>
            <a:r>
              <a:rPr lang="en-US" sz="2000" dirty="0" smtClean="0"/>
              <a:t>		      </a:t>
            </a:r>
            <a:r>
              <a:rPr lang="en-US" sz="2000" dirty="0" err="1" smtClean="0"/>
              <a:t>firstEmployee</a:t>
            </a:r>
            <a:r>
              <a:rPr lang="en-US" sz="2000" dirty="0" smtClean="0"/>
              <a:t>, </a:t>
            </a:r>
            <a:r>
              <a:rPr lang="en-US" sz="2000" dirty="0" err="1" smtClean="0"/>
              <a:t>secondEmployee</a:t>
            </a:r>
            <a:r>
              <a:rPr lang="en-US" sz="2000" dirty="0" smtClean="0"/>
              <a:t>);</a:t>
            </a:r>
          </a:p>
          <a:p>
            <a:r>
              <a:rPr lang="en-US" sz="2000" dirty="0" smtClean="0"/>
              <a:t>	…</a:t>
            </a:r>
            <a:endParaRPr lang="en-US" sz="2000" dirty="0" smtClean="0"/>
          </a:p>
          <a:p>
            <a:r>
              <a:rPr lang="en-US" sz="2000" dirty="0" smtClean="0"/>
              <a:t>}</a:t>
            </a:r>
            <a:endParaRPr lang="uk-UA" sz="2000" dirty="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xmlns="" val="132495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Have a nice evening!</a:t>
            </a:r>
            <a:endParaRPr lang="uk-UA" sz="5400" dirty="0"/>
          </a:p>
        </p:txBody>
      </p:sp>
    </p:spTree>
    <p:extLst>
      <p:ext uri="{BB962C8B-B14F-4D97-AF65-F5344CB8AC3E}">
        <p14:creationId xmlns:p14="http://schemas.microsoft.com/office/powerpoint/2010/main" xmlns="" val="83783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961</TotalTime>
  <Words>75</Words>
  <Application>Microsoft Office PowerPoint</Application>
  <PresentationFormat>Custom</PresentationFormat>
  <Paragraphs>16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Тема Office</vt:lpstr>
      <vt:lpstr>1_Тема Office</vt:lpstr>
      <vt:lpstr>2_Тема Office</vt:lpstr>
      <vt:lpstr>Demo 1: Employee hierarchy</vt:lpstr>
      <vt:lpstr>The task</vt:lpstr>
      <vt:lpstr>Lowest common ancestor</vt:lpstr>
      <vt:lpstr>Slide 4</vt:lpstr>
      <vt:lpstr>Have a nice evening!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Stef</cp:lastModifiedBy>
  <cp:revision>75</cp:revision>
  <dcterms:created xsi:type="dcterms:W3CDTF">2015-09-10T13:48:25Z</dcterms:created>
  <dcterms:modified xsi:type="dcterms:W3CDTF">2016-02-05T15:49:41Z</dcterms:modified>
</cp:coreProperties>
</file>

<file path=docProps/thumbnail.jpeg>
</file>